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74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4"/>
    <a:srgbClr val="FFFFC8"/>
    <a:srgbClr val="C8881E"/>
    <a:srgbClr val="009342"/>
    <a:srgbClr val="E0E1E2"/>
    <a:srgbClr val="00FF00"/>
    <a:srgbClr val="00263A"/>
    <a:srgbClr val="2E2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EF204-42B8-4978-86E8-DCCDE011FA45}" v="36" dt="2025-02-04T20:03:30.842"/>
  </p1510:revLst>
</p1510:revInfo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3F60-B7E8-441E-9059-381A7CFEB880}" type="datetimeFigureOut">
              <a:rPr lang="fr-CA" smtClean="0"/>
              <a:t>2025-10-20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1239C-9E77-470B-89F8-B5BE033201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431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F8965-0877-4BD8-BD35-B7D991D88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56DDB7-48B8-4246-8143-F4E646EE2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1836B-15F9-47F2-9F7B-28527BD5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2025-10-20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058BEE-2E18-4023-851D-EAE43699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4C6871-27D5-4B28-9F33-062504D0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002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99351-1CAC-4733-B87B-6B4F58E4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C56CEF-BC08-4599-9E61-8A86640C9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DB99C1-5BDA-4634-9710-3160FE00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2025-10-20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708726-CA42-49BD-8E4B-AC8A2690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6EC653-F828-4EFC-B10D-FCF1FF4F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982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836583-FEEB-4E46-879F-753A47813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3B1FA8-84A1-49B4-8E99-BA4AC53B6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353A2-70E2-4321-B6C5-72717184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2025-10-20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9CEF4F-801B-4B4C-BA39-1BC71240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DE2DF2-0CD2-471E-9474-A752E8DB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363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AD2926-08C8-4E34-9A10-C48DCA41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DB4F2C-2686-4851-B26B-A15F7B93D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A5C75-B554-4BF8-8996-3EA3A000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2025-10-20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A93F61-529A-478D-B078-369E4AB4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AFEBCB-6CFA-46CA-9B6C-B5161699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324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97C33-9762-4D72-94B4-24054802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1F88A9-7EF3-42CD-9221-D4D8F944D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C81E8-F4D9-4039-BFAF-10B25486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2025-10-20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F77FA4-E600-46A4-9498-B84490E7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4CF0C7-D082-4B35-BB0A-023A7D5A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739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6DDEB-2343-4087-BCAB-121CFB43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9448A-1C3C-43A3-97F5-39F98AA22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6A90E9-0837-46E1-9B4A-13FAFB275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DF300C-7001-4FF1-9BA8-BE1D0DDA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2025-10-20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08AF37-1AD2-4D33-9471-07CBA50D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DA0234-6BD8-4DD8-A2F2-F3D4B4C6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903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219402-615E-4CD1-A751-1FF4A275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29227D-5E94-45BC-95E0-855C3F207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D25651-609B-4433-AB01-580C8B501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5C02E7-E2DD-493B-954B-11562AB73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B47A0F-1352-440F-A6AE-9AE7D5CE9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0C7BA3-4AD2-4C99-B85E-9C508DA3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2025-10-20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B7818C-E148-4E75-899A-B5935BA6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008AF7-DC53-498C-B3BB-60803E1C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587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9CF959-181B-4C62-946F-7EB208B8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D389C5-E5A9-443D-B913-675B34DA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2025-10-20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FD240D-1628-4B2E-AD64-707D3D31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3C4D45-7940-4409-8A51-5AB064E8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190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1195B9-38F5-4243-A9CE-BE94C512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2025-10-20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56566-7D20-4EB3-97CD-6573C53B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AF31B9-A2FE-47C4-8485-DD9E90D4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350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931EC-3FA2-4BCE-B85B-0F165B71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8F263-4787-4D5C-98D4-0769331C6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D47ECF-7D79-44A6-8F93-1831CB961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A5ABDC-0CA7-4CD1-8F4F-9A76AE48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2025-10-20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E838BE-EF5B-45E2-85F5-A7366165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906B26-5F38-4D8D-A81C-0CA6A643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7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5E05A-83D9-42FC-A126-C6C6BE32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2E16EB-CBD7-4645-A970-D116DF8B5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B2E4A7-B1AD-4FC4-A722-D4A411267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8334CB-26F6-410E-A039-CDDA0F5B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2025-10-20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0E0A2A-1C0A-4D1A-AB1A-89C034D3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70DD62-76BD-4D9A-9AFC-D2F0B978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200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286606-B469-4A04-A4A8-13810820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12E8D3-F4B6-4002-A06A-D704AEFDD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0F77B0-963C-46B4-94A7-9F232C3E4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3993A-BF96-4281-A1F0-6EDBD35CD84C}" type="datetimeFigureOut">
              <a:rPr lang="fr-CA" smtClean="0"/>
              <a:t>2025-10-20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3E8456-A1A8-4477-962C-307833466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D0B665-EB9A-4C3E-A381-50D3AC765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887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826082B-E255-07E2-4888-6D85913DE8E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8010" y="1062556"/>
            <a:ext cx="739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898525" algn="just"/>
            <a:r>
              <a:rPr lang="fr-CA" sz="2200" b="1" dirty="0"/>
              <a:t>	Répartition budgétaire</a:t>
            </a:r>
          </a:p>
          <a:p>
            <a:r>
              <a:rPr lang="fr-CA" sz="2200" dirty="0"/>
              <a:t>	</a:t>
            </a:r>
            <a:r>
              <a:rPr lang="fr-CA" sz="2000" dirty="0"/>
              <a:t>	</a:t>
            </a:r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559BD20C-C0C6-8B45-0AB3-83752C0CAA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691782"/>
              </p:ext>
            </p:extLst>
          </p:nvPr>
        </p:nvGraphicFramePr>
        <p:xfrm>
          <a:off x="1368695" y="1608696"/>
          <a:ext cx="8783118" cy="442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185483" imgH="3619323" progId="Excel.Sheet.12">
                  <p:embed/>
                </p:oleObj>
              </mc:Choice>
              <mc:Fallback>
                <p:oleObj name="Worksheet" r:id="rId4" imgW="7185483" imgH="3619323" progId="Excel.Sheet.12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559BD20C-C0C6-8B45-0AB3-83752C0CAA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8695" y="1608696"/>
                        <a:ext cx="8783118" cy="4424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00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6248</TotalTime>
  <Words>5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Worksheet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Dagenais</dc:creator>
  <cp:lastModifiedBy>Pascal Saint-Denis</cp:lastModifiedBy>
  <cp:revision>196</cp:revision>
  <dcterms:created xsi:type="dcterms:W3CDTF">2022-01-21T15:46:11Z</dcterms:created>
  <dcterms:modified xsi:type="dcterms:W3CDTF">2025-10-20T19:29:40Z</dcterms:modified>
</cp:coreProperties>
</file>