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9296400" cy="147224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9D35"/>
    <a:srgbClr val="FFFFFF"/>
    <a:srgbClr val="007C92"/>
    <a:srgbClr val="3E9B33"/>
    <a:srgbClr val="B2D7DD"/>
    <a:srgbClr val="99CCFF"/>
    <a:srgbClr val="FC6300"/>
    <a:srgbClr val="4472C4"/>
    <a:srgbClr val="843C0C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65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eu Meunier" userId="6e779a4b-f049-4337-8b88-81fd8ef538fa" providerId="ADAL" clId="{3A217131-45F2-41E9-8039-86A587898F34}"/>
    <pc:docChg chg="delSld">
      <pc:chgData name="Mathieu Meunier" userId="6e779a4b-f049-4337-8b88-81fd8ef538fa" providerId="ADAL" clId="{3A217131-45F2-41E9-8039-86A587898F34}" dt="2024-06-04T17:30:52.074" v="5" actId="47"/>
      <pc:docMkLst>
        <pc:docMk/>
      </pc:docMkLst>
      <pc:sldChg chg="del">
        <pc:chgData name="Mathieu Meunier" userId="6e779a4b-f049-4337-8b88-81fd8ef538fa" providerId="ADAL" clId="{3A217131-45F2-41E9-8039-86A587898F34}" dt="2024-06-04T17:30:48.273" v="0" actId="47"/>
        <pc:sldMkLst>
          <pc:docMk/>
          <pc:sldMk cId="2633665977" sldId="263"/>
        </pc:sldMkLst>
      </pc:sldChg>
      <pc:sldChg chg="del">
        <pc:chgData name="Mathieu Meunier" userId="6e779a4b-f049-4337-8b88-81fd8ef538fa" providerId="ADAL" clId="{3A217131-45F2-41E9-8039-86A587898F34}" dt="2024-06-04T17:30:49.256" v="1" actId="47"/>
        <pc:sldMkLst>
          <pc:docMk/>
          <pc:sldMk cId="2616394359" sldId="264"/>
        </pc:sldMkLst>
      </pc:sldChg>
      <pc:sldChg chg="del">
        <pc:chgData name="Mathieu Meunier" userId="6e779a4b-f049-4337-8b88-81fd8ef538fa" providerId="ADAL" clId="{3A217131-45F2-41E9-8039-86A587898F34}" dt="2024-06-04T17:30:50.447" v="3" actId="47"/>
        <pc:sldMkLst>
          <pc:docMk/>
          <pc:sldMk cId="1533868394" sldId="265"/>
        </pc:sldMkLst>
      </pc:sldChg>
      <pc:sldChg chg="del">
        <pc:chgData name="Mathieu Meunier" userId="6e779a4b-f049-4337-8b88-81fd8ef538fa" providerId="ADAL" clId="{3A217131-45F2-41E9-8039-86A587898F34}" dt="2024-06-04T17:30:51.003" v="4" actId="47"/>
        <pc:sldMkLst>
          <pc:docMk/>
          <pc:sldMk cId="2745192159" sldId="266"/>
        </pc:sldMkLst>
      </pc:sldChg>
      <pc:sldChg chg="del">
        <pc:chgData name="Mathieu Meunier" userId="6e779a4b-f049-4337-8b88-81fd8ef538fa" providerId="ADAL" clId="{3A217131-45F2-41E9-8039-86A587898F34}" dt="2024-06-04T17:30:52.074" v="5" actId="47"/>
        <pc:sldMkLst>
          <pc:docMk/>
          <pc:sldMk cId="2134060475" sldId="267"/>
        </pc:sldMkLst>
      </pc:sldChg>
      <pc:sldChg chg="del">
        <pc:chgData name="Mathieu Meunier" userId="6e779a4b-f049-4337-8b88-81fd8ef538fa" providerId="ADAL" clId="{3A217131-45F2-41E9-8039-86A587898F34}" dt="2024-06-04T17:30:49.889" v="2" actId="47"/>
        <pc:sldMkLst>
          <pc:docMk/>
          <pc:sldMk cId="2564633707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FA3C51-6900-436A-B49C-86F5A332E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BC536C-AE83-4E21-8345-BBFE135C5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CE1287-BB26-4B96-9BCF-7ABCB80DF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B48-AC63-4873-9881-9669A77F43A6}" type="datetimeFigureOut">
              <a:rPr lang="fr-CA" smtClean="0"/>
              <a:t>2024-06-02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0B1DE-B222-4342-AEF9-F68D9AD63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0176EA-A7B8-416D-B6FF-C85768B0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0998-9C3A-4F70-97A5-1183E71018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74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43A69C-BF9F-4A98-9D0C-B84798B40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966B0A0-0F65-4A6B-BED2-671E6A3CA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E4658A-9969-4A6A-9234-EEC3BD6B8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B48-AC63-4873-9881-9669A77F43A6}" type="datetimeFigureOut">
              <a:rPr lang="fr-CA" smtClean="0"/>
              <a:t>2024-06-02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D87F75-4BC4-4991-ACBF-329C6E10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6BADB2-8EB0-4BD0-BD24-F37CD3BA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0998-9C3A-4F70-97A5-1183E71018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754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04D5289-1DD3-436F-B00B-66FD631A0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636606B-D50C-4945-BBB3-7747B77D2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0DF9FE-B32F-4A32-9600-7BF70DDD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B48-AC63-4873-9881-9669A77F43A6}" type="datetimeFigureOut">
              <a:rPr lang="fr-CA" smtClean="0"/>
              <a:t>2024-06-02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5CC539-9FFA-49FE-87AF-722F712E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D4A5E1-430C-4514-9467-DE5368B7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0998-9C3A-4F70-97A5-1183E71018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788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065ED7-907A-415C-A069-204782D46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24028C-C977-4FA6-84EF-85A17F81C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3AFD15-3A55-47E0-81B1-9FF70FA14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B48-AC63-4873-9881-9669A77F43A6}" type="datetimeFigureOut">
              <a:rPr lang="fr-CA" smtClean="0"/>
              <a:t>2024-06-02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0736A-CEE0-4FB1-B756-4F42A0E5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9FF08D-EEF5-468C-8AF9-664F60E8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0998-9C3A-4F70-97A5-1183E71018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006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F986D-0701-475E-84BF-EBD77C0F8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C0F248-EA85-47AD-8C8B-1ED49CFDF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ABD36A-F381-458A-B83B-CE61404E0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B48-AC63-4873-9881-9669A77F43A6}" type="datetimeFigureOut">
              <a:rPr lang="fr-CA" smtClean="0"/>
              <a:t>2024-06-02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DE08AE-5F64-4434-93CA-F2A46695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8CF3C0-B1E9-4BCE-B0F0-115A3E78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0998-9C3A-4F70-97A5-1183E71018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547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38618A-2419-4100-9C6D-9053895F4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9EF043-5D12-4A81-AADE-1545E5BCE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7AA340-B916-4DC9-83B8-6EB643E90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F502AD-5AE0-47F2-A4AA-073660B48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B48-AC63-4873-9881-9669A77F43A6}" type="datetimeFigureOut">
              <a:rPr lang="fr-CA" smtClean="0"/>
              <a:t>2024-06-02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6A2D6A-1279-42BA-A521-ECEA27791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27E234-51B9-4114-8067-5048DBB2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0998-9C3A-4F70-97A5-1183E71018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48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DCEBD4-93C1-4AAB-B0E6-FECE40DEB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2F0D5D-E63B-4519-B265-7FE599A3E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66D373-524F-44BF-A9E6-99CE93A12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61CF58D-9C47-42D1-A6FF-3033A04C3E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7C76F3F-2DBA-4649-B4DB-00BDAC3F1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48EA160-0609-400E-B039-97446999F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B48-AC63-4873-9881-9669A77F43A6}" type="datetimeFigureOut">
              <a:rPr lang="fr-CA" smtClean="0"/>
              <a:t>2024-06-02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8F70B8F-A2C7-44E6-B0DC-CE549636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1ECED7D-EB76-4166-AEA5-E5DF8BBC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0998-9C3A-4F70-97A5-1183E71018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812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E99290-4DAE-4D3D-B8D7-CB5F4F643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04D359-692B-44F6-B33F-B84F301ED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B48-AC63-4873-9881-9669A77F43A6}" type="datetimeFigureOut">
              <a:rPr lang="fr-CA" smtClean="0"/>
              <a:t>2024-06-02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E0CED3-A106-489A-8F91-DF2E5CD0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33BAD8-BC14-4F4E-810D-99E30957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0998-9C3A-4F70-97A5-1183E71018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665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A489007-049D-411E-8453-B2E08CA25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B48-AC63-4873-9881-9669A77F43A6}" type="datetimeFigureOut">
              <a:rPr lang="fr-CA" smtClean="0"/>
              <a:t>2024-06-02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8CE827-9A60-46E5-B831-1373CD45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2FD0A8-289D-473D-B2E3-C7E9FEB0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0998-9C3A-4F70-97A5-1183E71018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581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47DBE3-B203-400D-8196-47E02E5E5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8EE423-7EE3-4AB2-930D-5145801A7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225B0E-89A8-49BD-B96F-95D12A3D9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9726F0-C2D0-419B-9D34-7A544563C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B48-AC63-4873-9881-9669A77F43A6}" type="datetimeFigureOut">
              <a:rPr lang="fr-CA" smtClean="0"/>
              <a:t>2024-06-02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5D2185-6A6A-4D07-B652-9C86FDE51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5B3561-049D-4F4F-8751-70B7B3FB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0998-9C3A-4F70-97A5-1183E71018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34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A900B1-058D-456F-8C1D-61BC6055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2C84FC6-EEC5-4940-BF8D-D8CFEE2D6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468654-4B34-42B5-BAE3-11599248A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DD6EFD-7B64-4A86-8810-92834F33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B48-AC63-4873-9881-9669A77F43A6}" type="datetimeFigureOut">
              <a:rPr lang="fr-CA" smtClean="0"/>
              <a:t>2024-06-02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D043B7-47A9-407F-A8CE-71B01E73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A17258-3A68-4455-951A-B39720BB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0998-9C3A-4F70-97A5-1183E71018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416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BF159D1-12C8-4AF9-94C9-74688CE4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95054C-1FCA-4807-A5FB-4E6026503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E9A5DA-585D-42E2-B00E-2249357FE1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D8B48-AC63-4873-9881-9669A77F43A6}" type="datetimeFigureOut">
              <a:rPr lang="fr-CA" smtClean="0"/>
              <a:t>2024-06-02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74E628-F6EF-47B4-BCB5-A98C47A9F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1D219A-2E42-4C6C-84CD-4009457F1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F0998-9C3A-4F70-97A5-1183E71018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219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18" Type="http://schemas.openxmlformats.org/officeDocument/2006/relationships/image" Target="../media/image8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emf"/><Relationship Id="rId17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20" Type="http://schemas.openxmlformats.org/officeDocument/2006/relationships/image" Target="../media/image10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e 58">
            <a:extLst>
              <a:ext uri="{FF2B5EF4-FFF2-40B4-BE49-F238E27FC236}">
                <a16:creationId xmlns:a16="http://schemas.microsoft.com/office/drawing/2014/main" id="{9D195C92-6E6D-A413-CD5A-123CE3225569}"/>
              </a:ext>
            </a:extLst>
          </p:cNvPr>
          <p:cNvGrpSpPr/>
          <p:nvPr/>
        </p:nvGrpSpPr>
        <p:grpSpPr>
          <a:xfrm>
            <a:off x="2012494" y="912593"/>
            <a:ext cx="8523938" cy="3736205"/>
            <a:chOff x="2033540" y="864234"/>
            <a:chExt cx="8523938" cy="3736205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20A80832-6573-CB6C-B44E-34EDBAF40A49}"/>
                </a:ext>
              </a:extLst>
            </p:cNvPr>
            <p:cNvGrpSpPr/>
            <p:nvPr/>
          </p:nvGrpSpPr>
          <p:grpSpPr>
            <a:xfrm>
              <a:off x="2033540" y="864234"/>
              <a:ext cx="8523938" cy="3736205"/>
              <a:chOff x="1738743" y="857130"/>
              <a:chExt cx="8986887" cy="4011025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F517DB67-600E-398A-1620-7B1C81C9588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 rotWithShape="1">
              <a:blip r:embed="rId11"/>
              <a:srcRect b="20654"/>
              <a:stretch/>
            </p:blipFill>
            <p:spPr>
              <a:xfrm>
                <a:off x="1738743" y="857130"/>
                <a:ext cx="8986887" cy="4011025"/>
              </a:xfrm>
              <a:prstGeom prst="rect">
                <a:avLst/>
              </a:prstGeom>
            </p:spPr>
          </p:pic>
          <p:sp>
            <p:nvSpPr>
              <p:cNvPr id="9" name="Étoile : 32 branches 8">
                <a:extLst>
                  <a:ext uri="{FF2B5EF4-FFF2-40B4-BE49-F238E27FC236}">
                    <a16:creationId xmlns:a16="http://schemas.microsoft.com/office/drawing/2014/main" id="{8B5258EB-5E14-CBFB-AA06-6F480B325F65}"/>
                  </a:ext>
                </a:extLst>
              </p:cNvPr>
              <p:cNvSpPr/>
              <p:nvPr/>
            </p:nvSpPr>
            <p:spPr>
              <a:xfrm>
                <a:off x="4066032" y="2474976"/>
                <a:ext cx="463296" cy="451104"/>
              </a:xfrm>
              <a:prstGeom prst="star32">
                <a:avLst/>
              </a:prstGeom>
              <a:solidFill>
                <a:srgbClr val="99CC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D58EB51F-F0A8-3A12-517F-D9CD6E5979A7}"/>
                  </a:ext>
                </a:extLst>
              </p:cNvPr>
              <p:cNvSpPr txBox="1"/>
              <p:nvPr/>
            </p:nvSpPr>
            <p:spPr>
              <a:xfrm>
                <a:off x="4460434" y="1999084"/>
                <a:ext cx="612843" cy="842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4500" b="1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20E1C8D-C2D7-F2C0-4CEA-9F25D3C9AC78}"/>
                  </a:ext>
                </a:extLst>
              </p:cNvPr>
              <p:cNvSpPr txBox="1"/>
              <p:nvPr/>
            </p:nvSpPr>
            <p:spPr>
              <a:xfrm>
                <a:off x="2393193" y="2502247"/>
                <a:ext cx="922045" cy="1585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4500" b="1" dirty="0">
                    <a:solidFill>
                      <a:srgbClr val="FF0000"/>
                    </a:solidFill>
                  </a:rPr>
                  <a:t>7A</a:t>
                </a:r>
              </a:p>
              <a:p>
                <a:r>
                  <a:rPr lang="fr-CA" sz="4500" b="1" dirty="0">
                    <a:solidFill>
                      <a:srgbClr val="FF0000"/>
                    </a:solidFill>
                  </a:rPr>
                  <a:t>7B</a:t>
                </a: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80384B3-8037-8577-98B8-3C5A924CB2E9}"/>
                  </a:ext>
                </a:extLst>
              </p:cNvPr>
              <p:cNvSpPr txBox="1"/>
              <p:nvPr/>
            </p:nvSpPr>
            <p:spPr>
              <a:xfrm>
                <a:off x="9229222" y="2741104"/>
                <a:ext cx="612843" cy="842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4500" b="1" dirty="0">
                    <a:solidFill>
                      <a:srgbClr val="FF0000"/>
                    </a:solidFill>
                  </a:rPr>
                  <a:t>8</a:t>
                </a:r>
              </a:p>
            </p:txBody>
          </p:sp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2209E714-B593-EA29-FDCD-4D1291BB2DB8}"/>
                  </a:ext>
                </a:extLst>
              </p:cNvPr>
              <p:cNvSpPr txBox="1"/>
              <p:nvPr/>
            </p:nvSpPr>
            <p:spPr>
              <a:xfrm>
                <a:off x="4831522" y="3433619"/>
                <a:ext cx="612843" cy="842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4500" b="1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5A65A9B-A366-DA00-3397-50CECBDE26B9}"/>
                  </a:ext>
                </a:extLst>
              </p:cNvPr>
              <p:cNvSpPr txBox="1"/>
              <p:nvPr/>
            </p:nvSpPr>
            <p:spPr>
              <a:xfrm>
                <a:off x="3619428" y="2644218"/>
                <a:ext cx="612843" cy="842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4500" b="1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</p:grpSp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5B7F6B9B-04D6-998C-AE04-F0EBA58A40EA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 rotWithShape="1">
            <a:blip r:embed="rId11"/>
            <a:srcRect l="28335" t="23357" r="61759" b="71013"/>
            <a:stretch/>
          </p:blipFill>
          <p:spPr>
            <a:xfrm>
              <a:off x="3770658" y="2005217"/>
              <a:ext cx="844368" cy="287363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288901E6-52A9-EFE8-A571-474A2E29E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r="23530"/>
          <a:stretch/>
        </p:blipFill>
        <p:spPr bwMode="auto">
          <a:xfrm>
            <a:off x="0" y="0"/>
            <a:ext cx="1077913" cy="10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7D7404D-F74C-6BFD-3A9B-D82502830574}"/>
              </a:ext>
            </a:extLst>
          </p:cNvPr>
          <p:cNvSpPr txBox="1"/>
          <p:nvPr/>
        </p:nvSpPr>
        <p:spPr>
          <a:xfrm>
            <a:off x="930616" y="166955"/>
            <a:ext cx="8388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rgbClr val="007C92"/>
                </a:solidFill>
              </a:rPr>
              <a:t>PARC INTERGÉNÉRATIONNEL du Lac CONNELLY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2250821-572D-CA87-D771-B1A7070AFE3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130" y="3127808"/>
            <a:ext cx="2075545" cy="1426012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F1C5BE3C-9761-48D8-E88A-840459057C02}"/>
              </a:ext>
            </a:extLst>
          </p:cNvPr>
          <p:cNvSpPr/>
          <p:nvPr/>
        </p:nvSpPr>
        <p:spPr>
          <a:xfrm>
            <a:off x="357306" y="2634136"/>
            <a:ext cx="1715951" cy="301728"/>
          </a:xfrm>
          <a:prstGeom prst="roundRect">
            <a:avLst/>
          </a:prstGeom>
          <a:solidFill>
            <a:srgbClr val="3E9B33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/>
              <a:t>2-5 / 6-12 ans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1E4C3078-4F5C-E1B4-EE34-00A6807B69CA}"/>
              </a:ext>
            </a:extLst>
          </p:cNvPr>
          <p:cNvSpPr/>
          <p:nvPr/>
        </p:nvSpPr>
        <p:spPr>
          <a:xfrm>
            <a:off x="515188" y="2322714"/>
            <a:ext cx="1776228" cy="329710"/>
          </a:xfrm>
          <a:prstGeom prst="roundRect">
            <a:avLst/>
          </a:prstGeom>
          <a:solidFill>
            <a:srgbClr val="B2D7DD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b="1" dirty="0">
                <a:solidFill>
                  <a:srgbClr val="007C92"/>
                </a:solidFill>
              </a:rPr>
              <a:t>  Module de jeux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5EF8954-3D47-EAEA-2879-EF96EDB89E53}"/>
              </a:ext>
            </a:extLst>
          </p:cNvPr>
          <p:cNvSpPr/>
          <p:nvPr/>
        </p:nvSpPr>
        <p:spPr>
          <a:xfrm>
            <a:off x="105306" y="2235569"/>
            <a:ext cx="504000" cy="504000"/>
          </a:xfrm>
          <a:prstGeom prst="ellipse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/>
              <a:t>1</a:t>
            </a:r>
            <a:endParaRPr lang="fr-CA" b="1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6C5B953-2549-A1A6-1ABB-631BF87279BF}"/>
              </a:ext>
            </a:extLst>
          </p:cNvPr>
          <p:cNvSpPr/>
          <p:nvPr/>
        </p:nvSpPr>
        <p:spPr>
          <a:xfrm>
            <a:off x="370048" y="5144331"/>
            <a:ext cx="1715951" cy="301728"/>
          </a:xfrm>
          <a:prstGeom prst="roundRect">
            <a:avLst/>
          </a:prstGeom>
          <a:solidFill>
            <a:srgbClr val="3E9B33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/>
              <a:t>Escalade + jeux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C25257EC-D133-ABF6-DCCB-FFBC725CDE3F}"/>
              </a:ext>
            </a:extLst>
          </p:cNvPr>
          <p:cNvSpPr/>
          <p:nvPr/>
        </p:nvSpPr>
        <p:spPr>
          <a:xfrm>
            <a:off x="527930" y="4832909"/>
            <a:ext cx="1776228" cy="329710"/>
          </a:xfrm>
          <a:prstGeom prst="roundRect">
            <a:avLst/>
          </a:prstGeom>
          <a:solidFill>
            <a:srgbClr val="B2D7DD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b="1" dirty="0">
                <a:solidFill>
                  <a:srgbClr val="007C92"/>
                </a:solidFill>
              </a:rPr>
              <a:t>Hébertisme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E10CF44-F0FB-8B17-BC4C-BC0EB888091E}"/>
              </a:ext>
            </a:extLst>
          </p:cNvPr>
          <p:cNvSpPr/>
          <p:nvPr/>
        </p:nvSpPr>
        <p:spPr>
          <a:xfrm>
            <a:off x="118048" y="4745764"/>
            <a:ext cx="504000" cy="504000"/>
          </a:xfrm>
          <a:prstGeom prst="ellipse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/>
              <a:t>2</a:t>
            </a:r>
            <a:endParaRPr lang="fr-CA" b="1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6FAC3C8A-E2BF-4BC2-707D-61676E4F70B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7807" y="5503078"/>
            <a:ext cx="2207997" cy="127482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38E984D-1706-66EC-4EBE-3694AE786FD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565375" y="5474143"/>
            <a:ext cx="2259975" cy="1303763"/>
          </a:xfrm>
          <a:prstGeom prst="rect">
            <a:avLst/>
          </a:prstGeom>
        </p:spPr>
      </p:pic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87B04E6B-FDFC-E3AF-4058-61B72267849F}"/>
              </a:ext>
            </a:extLst>
          </p:cNvPr>
          <p:cNvSpPr/>
          <p:nvPr/>
        </p:nvSpPr>
        <p:spPr>
          <a:xfrm>
            <a:off x="10109340" y="5147679"/>
            <a:ext cx="1715951" cy="301728"/>
          </a:xfrm>
          <a:prstGeom prst="roundRect">
            <a:avLst/>
          </a:prstGeom>
          <a:solidFill>
            <a:srgbClr val="3E9B33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 err="1"/>
              <a:t>Zamboni+entr</a:t>
            </a:r>
            <a:r>
              <a:rPr lang="fr-CA" sz="1600" b="1" dirty="0"/>
              <a:t>.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9E106CD9-2C20-B429-79A2-11E16DCC49D9}"/>
              </a:ext>
            </a:extLst>
          </p:cNvPr>
          <p:cNvSpPr/>
          <p:nvPr/>
        </p:nvSpPr>
        <p:spPr>
          <a:xfrm>
            <a:off x="10267222" y="4836257"/>
            <a:ext cx="1776228" cy="329710"/>
          </a:xfrm>
          <a:prstGeom prst="roundRect">
            <a:avLst/>
          </a:prstGeom>
          <a:solidFill>
            <a:srgbClr val="B2D7DD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b="1" dirty="0">
                <a:solidFill>
                  <a:srgbClr val="007C92"/>
                </a:solidFill>
              </a:rPr>
              <a:t>Garage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BCA15A43-FF34-25D9-DADE-6AABA94390B4}"/>
              </a:ext>
            </a:extLst>
          </p:cNvPr>
          <p:cNvSpPr/>
          <p:nvPr/>
        </p:nvSpPr>
        <p:spPr>
          <a:xfrm>
            <a:off x="9857340" y="4749112"/>
            <a:ext cx="504000" cy="504000"/>
          </a:xfrm>
          <a:prstGeom prst="ellipse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/>
              <a:t>6</a:t>
            </a:r>
            <a:endParaRPr lang="fr-CA" b="1" dirty="0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CC4597D7-8AD9-1CF2-85AB-CCA541E02F58}"/>
              </a:ext>
            </a:extLst>
          </p:cNvPr>
          <p:cNvSpPr/>
          <p:nvPr/>
        </p:nvSpPr>
        <p:spPr>
          <a:xfrm>
            <a:off x="2806428" y="5144433"/>
            <a:ext cx="1715951" cy="301728"/>
          </a:xfrm>
          <a:prstGeom prst="roundRect">
            <a:avLst/>
          </a:prstGeom>
          <a:solidFill>
            <a:srgbClr val="3E9B33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/>
              <a:t>12 modules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9CEBBC70-C8AE-FB0D-5F1E-472B8DA94324}"/>
              </a:ext>
            </a:extLst>
          </p:cNvPr>
          <p:cNvSpPr/>
          <p:nvPr/>
        </p:nvSpPr>
        <p:spPr>
          <a:xfrm>
            <a:off x="2964310" y="4833011"/>
            <a:ext cx="1776228" cy="329710"/>
          </a:xfrm>
          <a:prstGeom prst="roundRect">
            <a:avLst/>
          </a:prstGeom>
          <a:solidFill>
            <a:srgbClr val="B2D7DD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b="1" dirty="0">
                <a:solidFill>
                  <a:srgbClr val="007C92"/>
                </a:solidFill>
              </a:rPr>
              <a:t>Skate </a:t>
            </a:r>
            <a:r>
              <a:rPr lang="fr-CA" b="1" dirty="0" err="1">
                <a:solidFill>
                  <a:srgbClr val="007C92"/>
                </a:solidFill>
              </a:rPr>
              <a:t>park</a:t>
            </a:r>
            <a:endParaRPr lang="fr-CA" b="1" dirty="0">
              <a:solidFill>
                <a:srgbClr val="007C92"/>
              </a:solidFill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F4A5DAAA-F779-D705-F864-2F9C266B9CA8}"/>
              </a:ext>
            </a:extLst>
          </p:cNvPr>
          <p:cNvSpPr/>
          <p:nvPr/>
        </p:nvSpPr>
        <p:spPr>
          <a:xfrm>
            <a:off x="2554428" y="4745866"/>
            <a:ext cx="504000" cy="504000"/>
          </a:xfrm>
          <a:prstGeom prst="ellipse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/>
              <a:t>3</a:t>
            </a:r>
            <a:endParaRPr lang="fr-CA" b="1" dirty="0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DBBBD77D-B795-3DA3-B49E-9D4647F25C69}"/>
              </a:ext>
            </a:extLst>
          </p:cNvPr>
          <p:cNvSpPr/>
          <p:nvPr/>
        </p:nvSpPr>
        <p:spPr>
          <a:xfrm>
            <a:off x="7684715" y="5144437"/>
            <a:ext cx="1715951" cy="301728"/>
          </a:xfrm>
          <a:prstGeom prst="roundRect">
            <a:avLst/>
          </a:prstGeom>
          <a:solidFill>
            <a:srgbClr val="3E9B33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/>
              <a:t>Thématique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E80F9279-4054-C5D8-9CB4-2CFEE70B604E}"/>
              </a:ext>
            </a:extLst>
          </p:cNvPr>
          <p:cNvSpPr/>
          <p:nvPr/>
        </p:nvSpPr>
        <p:spPr>
          <a:xfrm>
            <a:off x="7842597" y="4833015"/>
            <a:ext cx="1776228" cy="329710"/>
          </a:xfrm>
          <a:prstGeom prst="roundRect">
            <a:avLst/>
          </a:prstGeom>
          <a:solidFill>
            <a:srgbClr val="B2D7DD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b="1" dirty="0">
                <a:solidFill>
                  <a:srgbClr val="007C92"/>
                </a:solidFill>
              </a:rPr>
              <a:t>Jeux d’eau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5E3AE112-2238-4972-E2BF-4901E4406475}"/>
              </a:ext>
            </a:extLst>
          </p:cNvPr>
          <p:cNvSpPr/>
          <p:nvPr/>
        </p:nvSpPr>
        <p:spPr>
          <a:xfrm>
            <a:off x="7432715" y="4745870"/>
            <a:ext cx="504000" cy="504000"/>
          </a:xfrm>
          <a:prstGeom prst="ellipse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/>
              <a:t>5</a:t>
            </a:r>
            <a:endParaRPr lang="fr-CA" b="1" dirty="0"/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76CC403D-BBBD-3739-D384-2DB14E27CD45}"/>
              </a:ext>
            </a:extLst>
          </p:cNvPr>
          <p:cNvSpPr/>
          <p:nvPr/>
        </p:nvSpPr>
        <p:spPr>
          <a:xfrm>
            <a:off x="5242580" y="5144434"/>
            <a:ext cx="1715951" cy="301728"/>
          </a:xfrm>
          <a:prstGeom prst="roundRect">
            <a:avLst/>
          </a:prstGeom>
          <a:solidFill>
            <a:srgbClr val="3E9B33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/>
              <a:t>Terrains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6812394C-5F92-F9F2-8897-E62DC320E9AE}"/>
              </a:ext>
            </a:extLst>
          </p:cNvPr>
          <p:cNvSpPr/>
          <p:nvPr/>
        </p:nvSpPr>
        <p:spPr>
          <a:xfrm>
            <a:off x="5400462" y="4833012"/>
            <a:ext cx="1776228" cy="329710"/>
          </a:xfrm>
          <a:prstGeom prst="roundRect">
            <a:avLst/>
          </a:prstGeom>
          <a:solidFill>
            <a:srgbClr val="B2D7DD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b="1" dirty="0">
                <a:solidFill>
                  <a:srgbClr val="007C92"/>
                </a:solidFill>
              </a:rPr>
              <a:t>Pétanque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7970F670-4D69-E15D-EF79-A30F6287229C}"/>
              </a:ext>
            </a:extLst>
          </p:cNvPr>
          <p:cNvSpPr/>
          <p:nvPr/>
        </p:nvSpPr>
        <p:spPr>
          <a:xfrm>
            <a:off x="4990580" y="4745867"/>
            <a:ext cx="504000" cy="504000"/>
          </a:xfrm>
          <a:prstGeom prst="ellipse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/>
              <a:t>4</a:t>
            </a:r>
            <a:endParaRPr lang="fr-CA" b="1" dirty="0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635EBEDA-266B-74AE-BD33-FE220E702D9A}"/>
              </a:ext>
            </a:extLst>
          </p:cNvPr>
          <p:cNvSpPr/>
          <p:nvPr/>
        </p:nvSpPr>
        <p:spPr>
          <a:xfrm>
            <a:off x="10109340" y="2960331"/>
            <a:ext cx="1715951" cy="301728"/>
          </a:xfrm>
          <a:prstGeom prst="roundRect">
            <a:avLst/>
          </a:prstGeom>
          <a:solidFill>
            <a:srgbClr val="3E9B33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/>
              <a:t>Toit seulement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8D8A5405-268C-5A7C-306A-AC36B3580D5C}"/>
              </a:ext>
            </a:extLst>
          </p:cNvPr>
          <p:cNvSpPr/>
          <p:nvPr/>
        </p:nvSpPr>
        <p:spPr>
          <a:xfrm>
            <a:off x="10267222" y="2648909"/>
            <a:ext cx="1776228" cy="329710"/>
          </a:xfrm>
          <a:prstGeom prst="roundRect">
            <a:avLst/>
          </a:prstGeom>
          <a:solidFill>
            <a:srgbClr val="B2D7DD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b="1" dirty="0">
                <a:solidFill>
                  <a:srgbClr val="007C92"/>
                </a:solidFill>
              </a:rPr>
              <a:t>Toit    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3E424377-9A0E-42F0-F489-D17FC5C9F1A9}"/>
              </a:ext>
            </a:extLst>
          </p:cNvPr>
          <p:cNvSpPr/>
          <p:nvPr/>
        </p:nvSpPr>
        <p:spPr>
          <a:xfrm>
            <a:off x="9857340" y="2561764"/>
            <a:ext cx="504000" cy="504000"/>
          </a:xfrm>
          <a:prstGeom prst="ellipse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2400" b="1" dirty="0"/>
              <a:t>7A</a:t>
            </a:r>
            <a:endParaRPr lang="fr-CA" sz="1600" b="1" dirty="0"/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AD52C05D-2BF0-110C-0635-897CF21E333B}"/>
              </a:ext>
            </a:extLst>
          </p:cNvPr>
          <p:cNvSpPr/>
          <p:nvPr/>
        </p:nvSpPr>
        <p:spPr>
          <a:xfrm>
            <a:off x="10109340" y="694651"/>
            <a:ext cx="1715951" cy="301728"/>
          </a:xfrm>
          <a:prstGeom prst="roundRect">
            <a:avLst/>
          </a:prstGeom>
          <a:solidFill>
            <a:srgbClr val="3E9B33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 err="1"/>
              <a:t>Syst</a:t>
            </a:r>
            <a:r>
              <a:rPr lang="fr-CA" sz="1600" b="1" dirty="0"/>
              <a:t>. réfrigération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72070F12-E735-CA97-620C-011313234CC9}"/>
              </a:ext>
            </a:extLst>
          </p:cNvPr>
          <p:cNvSpPr/>
          <p:nvPr/>
        </p:nvSpPr>
        <p:spPr>
          <a:xfrm>
            <a:off x="10267222" y="383229"/>
            <a:ext cx="1776228" cy="329710"/>
          </a:xfrm>
          <a:prstGeom prst="roundRect">
            <a:avLst/>
          </a:prstGeom>
          <a:solidFill>
            <a:srgbClr val="B2D7DD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 err="1">
                <a:solidFill>
                  <a:srgbClr val="007C92"/>
                </a:solidFill>
              </a:rPr>
              <a:t>Toit+Réfrigération</a:t>
            </a:r>
            <a:endParaRPr lang="fr-CA" sz="1600" b="1" dirty="0">
              <a:solidFill>
                <a:srgbClr val="007C92"/>
              </a:solidFill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1A655D17-937B-D5AF-569E-1AD422C49B5B}"/>
              </a:ext>
            </a:extLst>
          </p:cNvPr>
          <p:cNvSpPr/>
          <p:nvPr/>
        </p:nvSpPr>
        <p:spPr>
          <a:xfrm>
            <a:off x="9857340" y="296084"/>
            <a:ext cx="504000" cy="504000"/>
          </a:xfrm>
          <a:prstGeom prst="ellipse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2400" b="1" dirty="0"/>
              <a:t>7B</a:t>
            </a:r>
            <a:endParaRPr lang="fr-CA" sz="1600" b="1" dirty="0"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642AE73A-B9F0-AB16-2DDB-B0C6A95D574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6"/>
          <a:srcRect r="38814"/>
          <a:stretch/>
        </p:blipFill>
        <p:spPr>
          <a:xfrm>
            <a:off x="10008800" y="5444867"/>
            <a:ext cx="1959750" cy="1144120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101C76B-68B4-441E-C0FC-773E3353E941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442" t="6189" r="-442" b="5528"/>
          <a:stretch/>
        </p:blipFill>
        <p:spPr>
          <a:xfrm>
            <a:off x="7547122" y="5503077"/>
            <a:ext cx="2099986" cy="1262213"/>
          </a:xfrm>
          <a:prstGeom prst="rect">
            <a:avLst/>
          </a:prstGeom>
        </p:spPr>
      </p:pic>
      <p:pic>
        <p:nvPicPr>
          <p:cNvPr id="1028" name="Picture 4" descr="Création d'un terrain de pétanque">
            <a:extLst>
              <a:ext uri="{FF2B5EF4-FFF2-40B4-BE49-F238E27FC236}">
                <a16:creationId xmlns:a16="http://schemas.microsoft.com/office/drawing/2014/main" id="{B97A3504-2C4D-4FA4-328E-1A8A69E94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715" y="5503077"/>
            <a:ext cx="1977420" cy="12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2EDB501C-39A7-22C4-CF72-22143043EC3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892648" y="3333090"/>
            <a:ext cx="2175434" cy="1257673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E564A0E8-E1D0-0E65-D76E-FBDA68F24313}"/>
              </a:ext>
            </a:extLst>
          </p:cNvPr>
          <p:cNvSpPr txBox="1"/>
          <p:nvPr/>
        </p:nvSpPr>
        <p:spPr>
          <a:xfrm>
            <a:off x="930616" y="630801"/>
            <a:ext cx="8388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rgbClr val="409D35"/>
                </a:solidFill>
              </a:rPr>
              <a:t>Aménagement proposé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233AFAD8-1A03-9B22-F7B9-1E70F2E84A9E}"/>
              </a:ext>
            </a:extLst>
          </p:cNvPr>
          <p:cNvSpPr txBox="1"/>
          <p:nvPr/>
        </p:nvSpPr>
        <p:spPr>
          <a:xfrm>
            <a:off x="952474" y="1189471"/>
            <a:ext cx="6677638" cy="34881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fr-CA" b="1" dirty="0">
                <a:solidFill>
                  <a:srgbClr val="419D37"/>
                </a:solidFill>
              </a:rPr>
              <a:t>Version 02-06-2024</a:t>
            </a:r>
            <a:endParaRPr lang="fr-CA" sz="2800" b="1" dirty="0">
              <a:solidFill>
                <a:srgbClr val="419D37"/>
              </a:solidFill>
            </a:endParaRPr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7FEFC862-14F0-72E2-5B38-34A78DE0271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1"/>
          <a:srcRect l="20589" t="24665" r="72073" b="69689"/>
          <a:stretch/>
        </p:blipFill>
        <p:spPr>
          <a:xfrm>
            <a:off x="5396224" y="3588373"/>
            <a:ext cx="504000" cy="214163"/>
          </a:xfrm>
          <a:prstGeom prst="rect">
            <a:avLst/>
          </a:prstGeom>
        </p:spPr>
      </p:pic>
      <p:sp>
        <p:nvSpPr>
          <p:cNvPr id="61" name="ZoneTexte 60">
            <a:extLst>
              <a:ext uri="{FF2B5EF4-FFF2-40B4-BE49-F238E27FC236}">
                <a16:creationId xmlns:a16="http://schemas.microsoft.com/office/drawing/2014/main" id="{61730DA2-3AF5-90F1-19D0-B2D5C97D6DA1}"/>
              </a:ext>
            </a:extLst>
          </p:cNvPr>
          <p:cNvSpPr txBox="1"/>
          <p:nvPr/>
        </p:nvSpPr>
        <p:spPr>
          <a:xfrm>
            <a:off x="3834669" y="3703656"/>
            <a:ext cx="5812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500" b="1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91ECDDE9-2E9F-1B11-2B5B-31ED1F665FD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892648" y="1159222"/>
            <a:ext cx="2175434" cy="1257673"/>
          </a:xfrm>
          <a:prstGeom prst="rect">
            <a:avLst/>
          </a:prstGeom>
        </p:spPr>
      </p:pic>
      <p:grpSp>
        <p:nvGrpSpPr>
          <p:cNvPr id="1024" name="Groupe 1023">
            <a:extLst>
              <a:ext uri="{FF2B5EF4-FFF2-40B4-BE49-F238E27FC236}">
                <a16:creationId xmlns:a16="http://schemas.microsoft.com/office/drawing/2014/main" id="{9D209010-3B90-A675-BBF9-39838089236F}"/>
              </a:ext>
            </a:extLst>
          </p:cNvPr>
          <p:cNvGrpSpPr/>
          <p:nvPr/>
        </p:nvGrpSpPr>
        <p:grpSpPr>
          <a:xfrm>
            <a:off x="11061014" y="1427630"/>
            <a:ext cx="1120601" cy="1118306"/>
            <a:chOff x="9066389" y="337446"/>
            <a:chExt cx="1120601" cy="1118306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A85A7669-1CC4-E1D0-CA09-E8C36FA9D08E}"/>
                </a:ext>
              </a:extLst>
            </p:cNvPr>
            <p:cNvSpPr/>
            <p:nvPr/>
          </p:nvSpPr>
          <p:spPr>
            <a:xfrm>
              <a:off x="9146191" y="378249"/>
              <a:ext cx="991717" cy="10214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030" name="Picture 6" descr="Refrigeration Icon Images – Browse 9,102 Stock Photos, Vectors, and Video |  Adobe Stock">
              <a:extLst>
                <a:ext uri="{FF2B5EF4-FFF2-40B4-BE49-F238E27FC236}">
                  <a16:creationId xmlns:a16="http://schemas.microsoft.com/office/drawing/2014/main" id="{5888121B-EF21-E9F7-F219-E072DFA804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6" t="16952" r="50000" b="16119"/>
            <a:stretch/>
          </p:blipFill>
          <p:spPr bwMode="auto">
            <a:xfrm>
              <a:off x="9066389" y="337446"/>
              <a:ext cx="1120601" cy="111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5" name="Rectangle : coins arrondis 1024">
            <a:extLst>
              <a:ext uri="{FF2B5EF4-FFF2-40B4-BE49-F238E27FC236}">
                <a16:creationId xmlns:a16="http://schemas.microsoft.com/office/drawing/2014/main" id="{0C93C137-7A39-579F-35E1-0902B002F8BA}"/>
              </a:ext>
            </a:extLst>
          </p:cNvPr>
          <p:cNvSpPr/>
          <p:nvPr/>
        </p:nvSpPr>
        <p:spPr>
          <a:xfrm>
            <a:off x="5265460" y="1950397"/>
            <a:ext cx="2340000" cy="301728"/>
          </a:xfrm>
          <a:prstGeom prst="roundRect">
            <a:avLst/>
          </a:prstGeom>
          <a:solidFill>
            <a:srgbClr val="3E9B33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 err="1"/>
              <a:t>Stationnement+paysager</a:t>
            </a:r>
            <a:endParaRPr lang="fr-CA" sz="1600" b="1" dirty="0"/>
          </a:p>
        </p:txBody>
      </p: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FB0448EC-BA79-5EAC-7211-B194C3DFBAFA}"/>
              </a:ext>
            </a:extLst>
          </p:cNvPr>
          <p:cNvSpPr/>
          <p:nvPr/>
        </p:nvSpPr>
        <p:spPr>
          <a:xfrm>
            <a:off x="5378994" y="1654638"/>
            <a:ext cx="2383085" cy="329710"/>
          </a:xfrm>
          <a:prstGeom prst="roundRect">
            <a:avLst/>
          </a:prstGeom>
          <a:solidFill>
            <a:srgbClr val="B2D7DD"/>
          </a:solidFill>
          <a:ln w="28575">
            <a:solidFill>
              <a:srgbClr val="007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b="1" dirty="0">
                <a:solidFill>
                  <a:srgbClr val="007C92"/>
                </a:solidFill>
              </a:rPr>
              <a:t>Aménagement du site</a:t>
            </a: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7590C0C3-46C4-A4AD-65A9-7607E08D3D94}"/>
              </a:ext>
            </a:extLst>
          </p:cNvPr>
          <p:cNvSpPr/>
          <p:nvPr/>
        </p:nvSpPr>
        <p:spPr>
          <a:xfrm>
            <a:off x="4969112" y="1567493"/>
            <a:ext cx="504000" cy="504000"/>
          </a:xfrm>
          <a:prstGeom prst="ellipse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/>
              <a:t>8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13258660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13594</TotalTime>
  <Words>66</Words>
  <Application>Microsoft Office PowerPoint</Application>
  <PresentationFormat>Grand écran</PresentationFormat>
  <Paragraphs>37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Municipalité St-Hippolyte</dc:creator>
  <cp:lastModifiedBy>Mathieu Meunier</cp:lastModifiedBy>
  <cp:revision>94</cp:revision>
  <cp:lastPrinted>2024-06-03T13:18:37Z</cp:lastPrinted>
  <dcterms:created xsi:type="dcterms:W3CDTF">2021-02-07T01:13:10Z</dcterms:created>
  <dcterms:modified xsi:type="dcterms:W3CDTF">2024-06-04T17:30:54Z</dcterms:modified>
</cp:coreProperties>
</file>